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5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B6FDBC-6633-4152-B93C-E881F6A21995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9EE75B-16BE-40CD-9771-8E863153167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914399"/>
            <a:ext cx="9144000" cy="1600199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</a:rPr>
              <a:t>welcome</a:t>
            </a:r>
            <a:endParaRPr lang="en-US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General\AppData\Local\Microsoft\Windows\Temporary Internet Files\Content.IE5\92O0T0N9\MP90044230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SPAKER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General\AppData\Local\Microsoft\Windows\Temporary Internet Files\Content.IE5\4P45X5LB\MC90019988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1524000"/>
            <a:ext cx="6096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>-</a:t>
            </a:r>
            <a:r>
              <a:rPr lang="bn-IN" i="1" dirty="0" smtClean="0"/>
              <a:t>ডিভাইস কি জানতে পারব</a:t>
            </a:r>
            <a:br>
              <a:rPr lang="bn-IN" i="1" dirty="0" smtClean="0"/>
            </a:br>
            <a:r>
              <a:rPr lang="bn-IN" i="1" dirty="0" smtClean="0"/>
              <a:t>_</a:t>
            </a:r>
            <a:r>
              <a:rPr lang="bn-IN" i="1" dirty="0" smtClean="0"/>
              <a:t> ডিভাইস কি </a:t>
            </a:r>
            <a:r>
              <a:rPr lang="bn-IN" i="1" smtClean="0"/>
              <a:t>কাজ ডিভাইস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6784848" cy="47274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2" name="Picture 4" descr="C:\Users\General\AppData\Local\Microsoft\Windows\Temporary Internet Files\Content.IE5\4P45X5LB\MP9004265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858000"/>
            <a:ext cx="4191000" cy="2076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81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         Mohammad Nazrul Islam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14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                                Lecturer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524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                      Nawab Habibullah Model School &amp; College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Uttara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Dhaka-1230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Computer devices</a:t>
            </a:r>
            <a:endParaRPr lang="en-US" dirty="0"/>
          </a:p>
        </p:txBody>
      </p:sp>
      <p:pic>
        <p:nvPicPr>
          <p:cNvPr id="2058" name="Picture 10" descr="C:\Users\General\AppData\Local\Microsoft\Windows\Temporary Internet Files\Content.IE5\92O0T0N9\MC900434843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124200"/>
            <a:ext cx="1371457" cy="1371457"/>
          </a:xfrm>
          <a:prstGeom prst="rect">
            <a:avLst/>
          </a:prstGeom>
          <a:noFill/>
        </p:spPr>
      </p:pic>
      <p:pic>
        <p:nvPicPr>
          <p:cNvPr id="2050" name="Picture 2" descr="C:\Users\General\AppData\Local\Microsoft\Windows\Temporary Internet Files\Content.IE5\S2VXOV5T\MC90043156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029200"/>
            <a:ext cx="1104781" cy="1112146"/>
          </a:xfrm>
          <a:prstGeom prst="rect">
            <a:avLst/>
          </a:prstGeom>
          <a:noFill/>
        </p:spPr>
      </p:pic>
      <p:pic>
        <p:nvPicPr>
          <p:cNvPr id="2051" name="Picture 3" descr="C:\Users\General\AppData\Local\Microsoft\Windows\Temporary Internet Files\Content.IE5\S2VXOV5T\MC90043156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971800"/>
            <a:ext cx="1257181" cy="687832"/>
          </a:xfrm>
          <a:prstGeom prst="rect">
            <a:avLst/>
          </a:prstGeom>
          <a:noFill/>
        </p:spPr>
      </p:pic>
      <p:pic>
        <p:nvPicPr>
          <p:cNvPr id="2052" name="Picture 4" descr="C:\Users\General\AppData\Local\Microsoft\Windows\Temporary Internet Files\Content.IE5\4P45X5LB\MC900433878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371600"/>
            <a:ext cx="1371600" cy="1371600"/>
          </a:xfrm>
          <a:prstGeom prst="rect">
            <a:avLst/>
          </a:prstGeom>
          <a:noFill/>
        </p:spPr>
      </p:pic>
      <p:pic>
        <p:nvPicPr>
          <p:cNvPr id="2053" name="Picture 5" descr="C:\Users\General\AppData\Local\Microsoft\Windows\Temporary Internet Files\Content.IE5\03MSV9GV\MC900432646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676400"/>
            <a:ext cx="1447800" cy="990600"/>
          </a:xfrm>
          <a:prstGeom prst="rect">
            <a:avLst/>
          </a:prstGeom>
          <a:noFill/>
        </p:spPr>
      </p:pic>
      <p:pic>
        <p:nvPicPr>
          <p:cNvPr id="2054" name="Picture 6" descr="C:\Users\General\AppData\Local\Microsoft\Windows\Temporary Internet Files\Content.IE5\03MSV9GV\MC900432646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962400"/>
            <a:ext cx="1066800" cy="1066800"/>
          </a:xfrm>
          <a:prstGeom prst="rect">
            <a:avLst/>
          </a:prstGeom>
          <a:noFill/>
        </p:spPr>
      </p:pic>
      <p:pic>
        <p:nvPicPr>
          <p:cNvPr id="2055" name="Picture 7" descr="C:\Users\General\AppData\Local\Microsoft\Windows\Temporary Internet Files\Content.IE5\03MSV9GV\MC900364322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267200"/>
            <a:ext cx="990600" cy="851437"/>
          </a:xfrm>
          <a:prstGeom prst="rect">
            <a:avLst/>
          </a:prstGeom>
          <a:noFill/>
        </p:spPr>
      </p:pic>
      <p:pic>
        <p:nvPicPr>
          <p:cNvPr id="2056" name="Picture 8" descr="C:\Users\General\AppData\Local\Microsoft\Windows\Temporary Internet Files\Content.IE5\03MSV9GV\MC900364322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667000"/>
            <a:ext cx="1524000" cy="1309904"/>
          </a:xfrm>
          <a:prstGeom prst="rect">
            <a:avLst/>
          </a:prstGeom>
          <a:noFill/>
        </p:spPr>
      </p:pic>
      <p:pic>
        <p:nvPicPr>
          <p:cNvPr id="2057" name="Picture 9" descr="C:\Users\General\AppData\Local\Microsoft\Windows\Temporary Internet Files\Content.IE5\92O0T0N9\MC900391402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876800"/>
            <a:ext cx="1295400" cy="1089180"/>
          </a:xfrm>
          <a:prstGeom prst="rect">
            <a:avLst/>
          </a:prstGeom>
          <a:noFill/>
        </p:spPr>
      </p:pic>
      <p:pic>
        <p:nvPicPr>
          <p:cNvPr id="2059" name="Picture 11" descr="C:\Users\General\AppData\Local\Microsoft\Windows\Temporary Internet Files\Content.IE5\92O0T0N9\MC900434843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76400"/>
            <a:ext cx="1142857" cy="1142857"/>
          </a:xfrm>
          <a:prstGeom prst="rect">
            <a:avLst/>
          </a:prstGeom>
          <a:noFill/>
        </p:spPr>
      </p:pic>
      <p:pic>
        <p:nvPicPr>
          <p:cNvPr id="2060" name="Picture 12" descr="C:\Users\General\AppData\Local\Microsoft\Windows\Temporary Internet Files\Content.IE5\S2VXOV5T\MC900441331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4876800"/>
            <a:ext cx="1219200" cy="1219200"/>
          </a:xfrm>
          <a:prstGeom prst="rect">
            <a:avLst/>
          </a:prstGeom>
          <a:noFill/>
        </p:spPr>
      </p:pic>
      <p:pic>
        <p:nvPicPr>
          <p:cNvPr id="2061" name="Picture 13" descr="C:\Users\General\AppData\Local\Microsoft\Windows\Temporary Internet Files\Content.IE5\4P45X5LB\MC900441338[1]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0" y="3124200"/>
            <a:ext cx="1524000" cy="1524000"/>
          </a:xfrm>
          <a:prstGeom prst="rect">
            <a:avLst/>
          </a:prstGeom>
          <a:noFill/>
        </p:spPr>
      </p:pic>
      <p:pic>
        <p:nvPicPr>
          <p:cNvPr id="2062" name="Picture 14" descr="C:\Users\General\AppData\Local\Microsoft\Windows\Temporary Internet Files\Content.IE5\4P45X5LB\MC900441338[1]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1600200"/>
            <a:ext cx="1295400" cy="1295400"/>
          </a:xfrm>
          <a:prstGeom prst="rect">
            <a:avLst/>
          </a:prstGeom>
          <a:noFill/>
        </p:spPr>
      </p:pic>
      <p:sp>
        <p:nvSpPr>
          <p:cNvPr id="2063" name="tower"/>
          <p:cNvSpPr>
            <a:spLocks noEditPoints="1" noChangeArrowheads="1"/>
          </p:cNvSpPr>
          <p:nvPr/>
        </p:nvSpPr>
        <p:spPr bwMode="auto">
          <a:xfrm>
            <a:off x="4953000" y="1752600"/>
            <a:ext cx="904875" cy="18097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tower"/>
          <p:cNvSpPr>
            <a:spLocks noEditPoints="1" noChangeArrowheads="1"/>
          </p:cNvSpPr>
          <p:nvPr/>
        </p:nvSpPr>
        <p:spPr bwMode="auto">
          <a:xfrm>
            <a:off x="6781800" y="4724400"/>
            <a:ext cx="904875" cy="18097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data:image/jpeg;base64,/9j/4AAQSkZJRgABAQAAAQABAAD/2wCEAAkGBxQTEhUUExQWFhUXGRobFxgYGBwdHBoZFxoeGR0ZHBgcHSghGhomHxkYIjEiJSktLi4uFx8zODQsNygtLisBCgoKBQUFDgUFDisZExkrKysrKysrKysrKysrKysrKysrKysrKysrKysrKysrKysrKysrKysrKysrKysrKysrK//AABEIAMYA/wMBIgACEQEDEQH/xAAbAAACAwEBAQAAAAAAAAAAAAAABQMEBgIBB//EAEsQAAICAAQDBgIGBAsGBQUAAAECAxEABBIhBTFBBhMiUWFxMoEUI0JSkcEHM3KhU2KCkpOisdHS0/AWJGNzsuEVQ7Pi8TRko7TC/8QAFAEBAAAAAAAAAAAAAAAAAAAAAP/EABQRAQAAAAAAAAAAAAAAAAAAAAD/2gAMAwEAAhEDEQA/APpDZiTvpkM7hg31QKrpIKg6TSgluZ57i+elsK83xF2Dd6bMfxAoNg4oHWoB0n4TsAd+vgwcSCxyOEIIDV0NG9ehgwOwJJAII3saTZKnj3H1jhZisffUUWnsFWFvHNl2a9GgE3RGwO21hJHxNgFMkp0KJIyzNTJIkRmQk/bVkNg9T5jTijlsxLOKWZfrGjuPvAKLwDNSlmP/AJaWFBG3O7IrGKedAoMzSymkG7eFQv1agc9bgLW1VVb9WQcGwqMtGgkg31MCdLcq1KTWwJvrgNZnc/MsgQue7KKQCdJdRrYysD8CljJpBs6VXY8iyyWbnJ0xlELAam0kkADYAMQEABNAqALvTvun4NKuZIBDu7EySvZaeUA+GJNqjRKj1ElRYQ8zi9Mp1sGgjiYbhdalkH2bZPFqreyefLbAbThyuFGok1za7s+rHY7n/sMMon/1d/8AYYx3AM1KSAZkc34Vdg0g9Nqbl5+XPGthV68RPyr88Bawk4wx+l5L1eW/6Fjh0uM5xLPI/EMrEhLPEZGl0qSIw0LBdbAaVJsUCbOA0mDBgwBgwYMAYMGDAGDBgwBgwYMAYMGDAGDBgwBgwYMAYMGIszLpQtV0L51t1/dgJcGFma4r3baWABABIHeNQNgG1jI+y34YXzdsMupppEB8qk/y8Bo8eYp8Pz4lRJEKsj/CwJ9ehA8ji4cB884rGqzs0hR2sgNJ4XC2SFJjIYqOm29cjjNdrCk5ysioSis0blTMwGwbSHlQfdJoHodsOuJQJ3rj6MjHW1tH8BOr7bAAqSasUSTsN6OI58p3sBBQmXWDFoKghgwjUxK1pBCrMEagS9uN7OAzvEcmqvbaVfvBLC7D6u4qUxMeikDWLoHWK5nFDiXGZJc0LEStJoDGMUqpFrY1fkJG8XQCgcO89lMxlQUkVHA10xVihEY1M23NUDVb8qNdcIV4YzOzsu2lZH0RlQIWI8Wo0e78QJ0WdJrYHAaLsXmQxcJpBKSMI2nMBKvKSgtdzQB2sfEp64cZPLPuU7iMA0dMxYgnopaRk1epN88VU4c2VTUrhZ9R1FQunws6xOqfwZRtIKnbVpa7XTMmfaRUkzCodWqnKBSCG0srEAbBud3zB8JogGsc+kiNP1h2GrVsOZZyfn1tj73jW5JwBzv2I/vJxleBa2oxm+rRBgxTejak8vI1uKN73jX5Rtt+f+uhwFhWvGV4PxrRmJYBl5TqzD/XBfA5Y7kMBVoKRtRFaNrrGsxh+EcTzaTNBDlu8y65mVWnLgWHkMj0LsaC7DrqKUKwG4wYMGAMGDBgDBgwYAwYMGAMGDBgDBgwYAwYMGAMGDBgDCbMSCUapJRHCwPdgNpMlj4max4a3CjpuTvQm7TK5yeYEd6+6k06ed6Tyre/LHboh7ptu70EAjatWjSQRy2B3HpgEnGeNpl2y0smyTxlCb+34XT5UZcYDtHxOF3YxstbldxZB3G4J5WPxx9Ez+bkjLIxiKoRp1oWJDCw1KOtOPdDiuc+f/tv6J6/HAU/0bZ4PkUo2YZyvykIP4AS/wBXG5OMhJxB2UxKcsveArtHIu58N2ORBI36Y1cEmpVYiiRuPI1uPkcB86zXCm753LhbYkAiwi3Vjwk6rsAimYmhsNliu8Uryd4UVWNyyGyWQFRSEnUV1baiaYgcwcfQMxw5RLJJZJerP3UVQNKjzJ1e+r0FZReDfRo0eRgzxQBAzb6XHieSvOgW9KP3rwFMZlvoii2CmPNxrqJ1NqVpJZHvqH0oPZj9qhVy/EHWtRBCiOM3yCpl2Rr8gwV78m0+WLUEBYQ6iUVBagi6EjHRY6ks4Y9NgDywsgyjhoAlk6Fc3uda3IB6lmH9mAk4TOGRNalDGyOqtz7uSMQsnuQse3ow2rDbIsQIkZrsg94AKYG1axYBpyfX4vvHEkHDVZY5DTKF0NfJkY2tnoNLA/xaPocO+F8LJiVWvUhIDHmQpIAbf4gtAnzHpgL3Ccu0bEfDz25qfUeR86+fnh6r+e39h+eKnD4tKhSNv+k+XqPL5emLoGA9xjODRZ76VMYnhXJjNPaupMhFKZCpG1GQvV7jnuNsbPGN4Rl802czLQzKmWXM+OJk1MW7qMuVb7KknYcwbayPDgNlgwYMAYMGDAGDBgwBgwYpTcWhWdMu0iiZwWVL3IHM+nI8+dHywF3BgwYAwYMGAMGDCbtZmnjy9xMUdpYEDKFJAkmRGIDAi9LHmDgHOOQ4O4Ioix7eeEmZ7PNIpSTOZl422dPqVDL1UskKuAeRpgaPPC+bscWYHvq3aOgtBcoxLNAig0GJ0gv5Ku3hGA1gIPLC7hMtaoGXSYq0jo0R+Bh+BUjzU9CMLMl2VMbiRZ3jdVMS6AunuAV7uMq4a9Om753I/Q1iHI5mVs0Ymk7xoZ61aACIGyyswYqK3kdK5XQ56TgK6cMeUTzjVIWmdVSz4IomMVR2wG7JrI21fDYFYrR8PmFXFMK63+QY79fcDyxqezv6k+ks/wD68mGeAwj8NkqtEnPkVkN9K2XlVj2J88aHgc7atBSQDSGJdGUahQNEgai3xcuerzw6x4emA4ZMLc1kgz2wBAFUeVc2vz+yMNsRlMAiHCwCv7S/gu4H43vhPHABq2oxmIex0LY/r1/KxsMyotP2h/f+WFAyRZ84g5sQV92iRQfxjwEHBMqqs6Ua1G73BLKGseaFTp9e79MNsnltGwHIgUT0rwkH0FL/ACb96+UUBoZFHhkQKfQAGSM+wBcfyxhzWA5VeuOsGDAGMpnpYYeIxd1IyyzOBmIl3RgYJjG7jSdMlwgAgglUN2F202azCxozuaVQST6D0HPGMzsjGZM8rpGdEisjCjo2MQdSfE4uQ8wV7xlHM2G4wYy3ZbtQZoS8quTrYAxwSlSoqtwpBO/ngbta/cyFcrIMwHRIsu7BWkEv6tz9xaDk2PD3T+WA1ODCZO0CDJHNzKYgqFpEO7Kykq0e3xNqBUVzNYzfZvM55M3DJmnPdZ5HYQsCPo8iAOkQs8+7DXysoxwGv45xaPKwSZiY6Y41tvM9Ao82JIAHUkYq9nO0cOcy6zoSqsSCr0GVlNFW3q/7xiPtAiSy5bLOAweQysp+7lxqBI6gSmH03x6sAizUgrwZldfp3sYCt82TQa/4THAXpOLQKSDKgrnZ2HueQxiIOExyIeLVcrzpMjm/DlEcIAL5AwAufV/THnazKNMrQI1HMSLl1qtkY3M4A+7Erm6543ScOjEAy4FRCPuwo6IF0V+GA4fi8IYqX5czRr+dVYWdqOIymJIsk8f0iZgqMaYIoBZ5K3+FRtY5suKWYzX+6DVTSgd3IUHOZPC+25G4LUTyPPHPYrL947TkGo17iMk3qPhaZ76+MBPeFvPAXeyGZzA73LZx1eaEqRIBXeQyC0eqFHUsicvsfPDTLcYhklaFHBddVijR0EBgGqmKkgMATpJANYzfbzI51ZIs1w8apgjQup07o5DBqYgEqynny1HY74tZTs7MuTyyLKI8zGvjk067aUHvjsRbFmLA/eAJB5YDUKwPI3/22wk7UuCsSUWbvoXKqpZgiSqxbSoJoaeeKmT7GRxKEjmnSJW1oisPDLpUF9Wm2sqWKtYLSOSDYAocY7NpC4lTvJZJO7iVnmOuORWd1lR2DBLLsGAXTWwFFgwbOGUMAymwf9fI+mO8LOzuQeGHTK+uRmd3PTVIxcquw8IuuXTF5swodUN6mDEbHktA78h8Q5+eAlxk+D5s/wDiEyqulJO8Z/rUe5Iu7iVlUeJBpQg3tdDY89ZjKcGypOfkmQl4ws6MxiWOpDJH4AwUGWu7e2NgUvMk4Bxw9O7mmj6MRMv8vZwPZl1H1lwzwnna+IQgfZy05b01yQaL99ElfsnDjAGPD0/10wvl4uqliVbu0sNJtpFGidzq0gg21UKPkavt0/10wHWDBgwFXOHxQjzk/sjc/liGDbNSjziiPz1Sj8hjvO/rYP22P/42H545Y1mR/Gib+o6/48BC8TfR2WPd42YoPVHLKnsRQ9jhZxLtSnf5PLwm3nZWb+JEFL+IdGNVXo2K3Fu0XdtOuXId2KtrO8cZ0BGs8iQEU0Orb4xXYEd9xUMWDd33ju5oF5WBFADa6ZjQ5BfLAfZsGDBgKXGImaF1UEkjYCrNG6FkC/nhN2jzGZlhaOLKyeIcy0Q6j/iY02DAIuxHC2y2SijcaZK1SC7pm3I2222G3li9PweF8xHmWjBmjVlR7NgNsdro8zRI21NXM4v4MBnJezBaa2nJy3eic5coP1oIYePn3esCTTXxda2xZ7WZeZoNeWUNPCyyxKeTFbDJe1akZ1u/tYdYMBl+yS5maSXN5uHuGYCOGIkEpEviYsfvO539ETbDnjeVkkiPcsEmXxRMRa6wDsw+4wJU1vTGt6xfwYD5z2GymczGdfNZ1RGMurRRRry7xyO8c7mzQAu/tY+jYS9mlIOZtlP+8SUFvw2FJBvqb1emrDrAYbtX2Ty8mZRjPPA2ZbTIsT6RJpWtRUgi/gW/43LrjX8MyCZeGOGIUkahVF2aArcnmfXFbichE2WAi12722m9A0HfVXhJJHuARhngDBgwYAws47DIyxtEiu0cgfSz6AQFYfFpNUWB5dMM8GATDiOaHPJ/zZ0P/UFxme1nEc5AHzcORkaYRmMFnjdI4ydbN3cZ1ndV5HoL5Y3+DAZDgXabNyQRu/D5yWUHUJIKYVs+7rQPOq64vdncrmFhJP1TvLM5jlVX0h5WZaMbjeiD8R59MaBVAFAUPTHuAp5HICNncktJJWtz5KKVQB8KCzQ/jEmySTbY+XPpijxeZlVdLFbaiRpv4WIW38IsgCz50NyMLuBRd5M07hi4RUVmI8GpQ0kQ00rBWAtquyRfhwHeW4IZIVXM6S7WZQgFeNtbRq5XV3RJIrnRq8O26e/5HHWOW6f66YDrGX7SwcQjYzZGRJBXjy0oBBI+1G4KkE9VJrqPXUYMB8czf6Ss13gWSKKCWOwVdXsE7E6SR05dN8QZ/tgrgNmswz2CNCUgokWvh8RBIXnfLH1PtNwOPNQSRskbOVPds6htL14Tv0ur9ML+B9m8hJCsi5KCMyJTr3a2pOzpqA5g6hY8sB83WHPZ+KsrlzHlh9sgKWXqI1atZ510PmMfS+yXA8rHko44QSh8TM1rI0gNMznZlkBFdCumtqw14IW7lUdtTx3Gx6kpsGI6Fl0tX8bFfNRGCQzKT3Tfr03NGgBMo6VVMOo8XMHUEqtLCSGuWL7LAXItnkyj4wPvDeqsHdiyxTznEo4wpJ1F/gVd2cn7oHPzvkBuSBhNxaCaQM0raEbwRZcVuzfblYfEQAT3anTQN6r2Coe28QzjQ60aMeAaSLWRdyWYkKFNlauwUHPVtoYuJFt1hkIPUGOvx7zGM7WcJgjywVI1R1C06gBhpIrcb2KB38sWuyKJmIFmRUdvhlCju5FdQA1SJVg7MA29P8XTAa76U/8AAyfjH/jwRTSFgDFpXqS4sfIDf8cKHCynuo8zPlph9klWah1CzK6uvqtj1xc4flc0jjvMxHNH6w6JOX3lfQd/4gwDXFXiErgKEKhmagzAkKACxJAIvZT1G5GLWMp2jglmUtdKJ4UijGk6gJlWR2DbNY1gKdtKk7FrUNDwycvGrEgk34lFBgCQGAs7EAHmeeLWMlHx4yyvEZO6SDSJSlanYjVVNZiQDn1uxqFW3Ob4rlufcvJ6yMSu+105ND5YC/wfiGXRsyC6IwnfXrcDUSFNizsKofycM4+LQMaWeInyEin88YnJcfREcjK5cLrkaxorTexND2/djibtEDWvJZcrQNEaiATVNa+Fj5bnccsBtc60plg7vePUxlII5aSFB35Wb2vdRhjjAQZ7LAnVkREdRUdwwVrBFi10G7YcsNspxG2DZaV5BQvLykbjkSkpF6x5MxB5eHngNTgxDk8yJY0kW9LqGFijRF7jofTE2Ar52dlC6FDFjVFtI+Etz0n7vljjhec72MPWmywq7+FiuxoWDV8uuFfa3iiwxK2sCywBsbExv16YqcH4n3fD8vJqTxAsS11TB5K267VgNVgxS4Lnu/gjl2GtQ23LfHPGYXaMCORo21p4kAJrWARRFV5+mA5fjmXF6pVWiwOrw7ppLDf0dT66hWL8cgYWOX922F//AIFBuTGLLazuR4wQwbY8wygj1F88XoYgopeVk/NiST+JOA7YXscAFbDHuDAGOW6e/wCRx1jlunv+RwEOezQiQuRYFfvIH54sXjKfpNnkTIsY7FugcjYhNVnfmLIAseePlXDcjmM3L3aOVdlJVnJ6eTMbI5+d1R88B9/vCrhMmibMQGhTCVK6pNZPz71Zb9x54S9geELlg0bRgzqAJZw2u78QRmO4YAqdI2qj1w+z+Wb6Rl5VHIuj/sOuqz7OififPARsvdZoEfBmBTek0akhv5Ua6Sf+EmPJuEymRnXNSKGNhKBC+g9MM5oVatQuiGHoRuDiTAZzhXZUQTiYTOaBXRShdNUF8wo5hRtj3juSzTzB4hEURfBqdgdR+JqCkfdA8gG88aLBgPnXGOz/ABCYEFY9+dSbcweo9Mc9hOzeeyeZt1XuJFIkAcHcbo4HmNx7MfIY+j4MBBm8nHKAJEVwDY1C6I6jyPqMdwRBVCi6HKySfxJJOJMGAMZzIZeszrLOUeSbQhPhSRaFgeoWU73XSrONHiiuUYKK06lkdx5EOzGjtsdLke+AV5ngEU7zE2kgkXxoQCQERgGHJ1sciPOqxC3A8wp8LROAdS2GRg1EdLB2PXD3N5Mt4kYxyAUGAsEeTKdmH7xvRF45Mk6qLRJCOZRtN+oRrA9i598Bic92cmAZVhaiCPAV22obNIdqAFADYAcsVzkJ+UmWk07GQKP1rDcEFSSlH+wb7Y2j8dUNoaKdXrVXdltrqwU1A/LlY8xhTxHtEdLkQz0LtmjdVAHU2NsBmMznkQMGjnZmNsCigE8t2MY6deZwl4xx5gmlAENbUfEo1BjXkxIBLFmO21Y0EuVzuZC93l6Vt9T+AUdx4TTVy6Xi7wX9G47wSZt1k690qkLq/jPdsPSh63gNR2M/+gyu9/Ux7+dqN764c45jQKAFAAAoACgAOQA6DHWAW8U4ZrVQmlaYFtgNS0bWwLF2Nx5Yjj4We5VWETSjTqbQtNTeLbTtqWxsNrxPxvisWWhaWY0gobAkksdIUKOZJNVhcnGO+RBlHBaVWI1qbiCkqzMvMEN4dDV4trAU0FjLSpFoiCK+YCL3giVRW27MdgikiwDuegNYmzssvh+rjouvORh1vkqfnWI5Z1y0VKtsAzEMaZ9KlmYsB4mNc/M4vyyX3Zsi28ufhJo+Q6/LAV8znnjXU8LMOvdHWR66aDEfsgn0xay2YWRQ6HUrCwRirxfiPcJq06qDMV1AHSgskXsTyFbbsN8UJ5BG30iEExsLlA+Ag7iYDqy73p+IE3ZVcA1z+cES3pZjyCqNyfLcgYsDEWXiFXeokfF535eS+n/zibAGOW6e/wCRx1jlunv+RwGe7fTEZORAPjAW+gsj8rx8v4fw+aeKUxkN3CoCDs4Vgb0gch4dXz6739V7bR/7pI10y6Sp6Ahh57fM4+W9muHZqNRmlVlV1LRuL1bKaoUdj91uflY2DQdjHzy5a116XYspEak1y8Vjnti/xfMZ3u/G0qraktoVdNMKOoCxvip+jzjcxzbxTOLkBJH2TIu5ZK2GrxE1sSpPUV9JliDCmAIsGj5g2P3gHAIIfpcsULCkYBmOokB6oIHUUV1fFty019qsPMpr0L3mkPXiC3pB8gTuRhH2k4/JE3dZdFeUpI1sTpVkTWqEAG3bcgWNh6jCrgHEnf6JM2Ydu+8LCqDFksErrKrvVaAOY9sBt8GDBgDBgx4TgPcGDBgDEWZzKRjU7BRysmsV24iqyiN6Ut8NnnvWIuMOVMTIA0mshULadWpTe9GqHiJo7KcAxBvlj3FHgh+oQbWLVq5BlJDKBZ2BBA9sXHBo0aPQ1e/t1wFDjMi6QviMhP1YjI7zUOq6tgB1LeGtjd0amRjdpAM2QZALRF/VGqt1v43B56vh2ofaZlkcksYPNnbd3b4mPmT5eQGw5ADHecywkXSbHUEGipHJgehH+tsBPgxxArBQGOpgNzVWfOumO8AYMcuwAJPIYW5jjI+GGN5ZOgCsq+7SsNKqPmfIHlgIO0cImjEDxq5kI0rrK1oIbvNQFgLsbHWh1xJ2e4IuUiEcYW+bvvbsTZYk2eZOxJrE2QyhjLO/jmk3YjkAOSKTyRb28ySeZOLeljzOn9n+8/3YBTxtzqJIFLl5ydz/AMPfl6HFmJKSEUvT1ukPPbbzvzrFLj/DCwIRSxljkiLEltJkKeLc0FChztXIDmRhy0IGgUNj7fZI5dfb59MBRljBnGyArE34Oy+33P3474Mj/R4QCv6pOan7o/jYg41C9t3a2XiaMGrCuSNBPp4nJPLw4YR5JVACWlCvDy/mmx+7AUskJIn7lmXSbMR0GtN7x/FsVvbzX9k4u5iGRlpZAh2pgl8j5E9eXzxHnYCy6XGpfNLDqRyYeo8xv6HEMWfKCpLZRQEqgn+eoFo3ntp9RywFjJZvWWU80oE8geYsA+oPn74st09/yOIoMxGxpGQk7miL99sSt09/yOAU9rx/uco52AK92Axkf0WcfYwx5aQKdIKqw8xvRHmd/wAMbPtED3DAcyVr5sBZ9MfFez7SQTLGBTKSNLdJIiRRIN77j+VgNH2o7PzQZkDLgyK7mRNDfWRlzfLlp1WQfWugxsos9m/o95gjLsiWz6VYudwKHwIx28Pi57VihF2oVlLnLsZaXcAgWu4DvVAA+V8vlix2T4k+cmnM4FQsndqLCiwbaifEbGxPyAwEuVy8xgy5eGMShhI666kZjuWsgBWJokb7WOmMfBksws6ZaJBqjn1jxDRGqnWFJAtvAV5DyGPovEuHs0nfKzAoqhQgUsabUy+PamFDmOvpjL5LiH+/6hHJbOxMdDvF+rCgsCaA9b5EeeA3uKcfFIWvTLGaNEhgRflfK/TGd/SFnHCQwg6UmciRjY8KLr0WDzeq9RYxa4PkgIu5U2qhfhYadJo0ABQG1dLBsc8BF267SNlkSOHeeX4dr0qCAWrq1kAA9Te9EFZkuExPGks5E0zqLWTxVdjqL3POqA8gABhN2pyamipYPp0KrGrVHYqF2NGyT16VsMVeyeekiNuiBSK1yMxoiya0iwp63z09N8Bu+BZxYWMJf6vSGiDEllJZg0QvdgKBXmfERyAw4j4nGftEb1bKyiyaoFgATe2MRn+JZdZO+Lrr06QW2Zhr1FUQWUU6jZrogugTi7LxnLvFJGG1qYm1rZ5spICrV3dAbc2XqRYWO1nCpXmWRWOgGIkirURsxYXXLcOBvbKOQ3w1lydRNKkjyyAa0ZqJ8NnQFVQNJ3BoWb52BV/JwnuUWTdtCh9+bAC9/fFiOMKAAKA5DALODw7F1fdmYyCtiSbBAvwnSVo2bFXexDXFTL5LQ5YMdwQRtW7FhyH2bIHod72r3NZ9U23Z9vAtXvyuyAo2O7EDbAWsGFQzUxJJMEajzYyMP2gNIB9ifc46lzkkbqrBH1A1ptDtWwDEqTv1YYBngxFBOHFj5jqD5EYlwHExavCAT6kgfuBxW1T/AHYv5zf4cXMGAp6p/uxfz2/wYNc/3Iv6Rv8ABi5gwFPXP9yL+kb/AC8cuZzXgi2N/rG8iP4Pbni9gwFQyT/wcX9K3+VjwyT/AMHF/St/lYuYMBT7yf8Ag4v6Vv8AKxHEsqklYYRqNmpW3PmfqueGGDAVYmlLDVHGB1IkJP4GMdfXFhunv+Rx1jlunv8AkcAv7Qn6k/tJ/wBYxgO2WTEXEU0Kt5gawSNg60rcjy+EnY8/w3/aA1Cfdf8AqGMx+lHLMyQOgt0LkeZAUFgD50L+WAjz/ZfMqp0yRBTv4UK6TzrUZOVgDlhj+jnh5igdnJaV5G7zyGjwgA9RW9/xsXey/ERm8rGxDk92oZnVhbFdyCefuOuOuz/gmzENVpKONyf1gI5n/l38zgHuIxAusvpGsgKWregbAvys4kwYBB22SFssUmDHUR3aoQHLiyNJbYbA36XjDcOkzECiJvq/GLOmvIhO8FsxBqwa229C8/SXl5A0M9kRIjqxBrSzNGwPpqCMuroSPPCPNdo5nURgozSmtomMg63uQoLGvsmrJ8sBouLTIEJiYEAAWSulHsLpYkWhN7E2CbBI8N5nPcIeBUkIYa1ILAal0sRsdRK70vI1sMXOI8HaUqdShlH1sKjUdAosWWwXI3HhF7jniDiebCxyQxMGy7aSh8WlEdWk1uGJKhO4zF+dKDZrAZ+Hhir3kmlaXQAy6fik1HTbEiwoU0OXeDyxs+zPC8uVR0Z+9RrdVK7HV4dtJU6RbcudHoKzmU4bLIyZdYe8hYiRy7BJELALqYkWrBdHhrkOQ54cZngs2WY90/1aDUQoAZtg1BuoAXc1yX4TzwH0Hhec7wODu0blCeV7BgfmrL87xewo7McPeKH60hpZDrkINiyAoCmhYCqovrRPXF3P55YtGoMdbrGNIui5oE+S+ZwHvEs4IYZJm+GNGc+yKWP9mEsEzi00xtJ4WertpT8bdPCvh2s7KRvthxxbKiWCWM8njdT7MpH54VZPiMhhVgYy2lSdRo+JRW3zG5PM1gDIZtGYfUaWv7JsULBbYDb0r7Q67C9ms7s2qGQqFO4A39ALu8VjC8TKIjEPhBXSQTZFGxZBIVvQVfTF/NBxGvi8Q06yKFgfERYIHU4BcZSml0W1Are9fQ92w6k2dNn4q88O45AwDA2CAQfMHcYoThYWD8gxogAmyetD2+QGLGV8MdAbLqAA8lJAA+QAwCLjuckLyRwy6cwgQwRWPHqq5HXm0d6lPKghPOiNNjLJlklEJjEUk1GWUm6OtdJ1MLK21BedCOqpdp+Ho8UsjMx7tKBRS5VLUMT4idVegGxGw3sNFgx4rAixuDyOPcAYMGDAGDBgwBiHORs0bqh0sVIU+RI2P44mwj7T5541QADTJJFFz3LTSLGdvuqpZ+YvSBteAscBzQdCACtE6VJBIWyOYJBFhuR22G2GTdPf8jhPw61nERTSI4yFIIpwzCjQA0mluvMtWwsuG6e/5HAJ+1sunLn9pf3EH8sLu3Z/UbX4nH4rWOu30pXLs3kCfw3/ACxz2w4K0hSVJAtEhldqQAg24vYFQCSBzC+m4HY7O6QuWahqhjmirqsiguPcSFvkw8sc5DPKOIEKUYOhicpq2kjJZFN7fCX5dfa8R8XyK5RMpMhLLlzock7923hO/RVrYD2xb7SZfUJZIyO9EaSQm+sTFjXndqD56gMAx45x2PLAat3b4UB3I6n0AHn7YhTOSzyQvDX0ej3pJAbVewA5gqUojqJBRNYR8fkizGXy+ZCAM+5NeK9JGknrR2+WH3ZTLBMupoBiW1kCtRDMLNc8A3kQMCCAQdiDuCPUYwuSGXy2Zkl7tY9QfTpCjeOR0KKtj7OluXM865bzGW7QdjEzD94rFGJtlO6sR9rYgqdt6O/78Bk/9oI1zchsrsdy5LEKAa3ugeZBPTqBj3gHFo5JsyaHcPKh8OkKT3StTcmZe9ZthY2Iqjhrkf0YQ973mYkMo/ggulD+0SzMw9LHzws4TlV/8RzUaKFRXYKq7UFhCAADko0geW/ngFfAO0DKT3hIn270MCLNkhru99WoUD8bHoKbZTtdc/jGo7iKNCXaRz8KCgKJIBs8lDE7AnG1bs/lsxDD38EcmlE0ll8Q8I5NzGFGZgyeRk1wZUGbZTJsdOuiQXdrLFReledC6BvAafhGXaOCJH3ZI0VvdVAP78R5ubU4CozmNgWoqKJBoeI7tRvp03GLeXmV1V1NqwBB9DuMIOJGSWZ0yrsjKgaY7BXO4WMMVOljpYF13UAbE8gmzvFkmXuoSzNIoJ0g2Ebc+LYK5WwLIokHlifTHJlz4CunZkWtSstWvl0HI7iq6Yl4BnI5II+6UooRKjYUVUjwjmdq6gnkfI444pkLt0XUTXeJdd4Btd8hIu1Ha6okCiAMvNCZACpWSvtg+ermdjubBx3xOVyimI2puyN9tJIII9QN/XFSCZF2WSjQAin8NFR671encWNjubvFgR1l0TvFjIC2QdhQ3rflzrAUM/PIIFUcgSC972pIAK2edDmfcYccMP1Skm7s30IJJu/IjfFMSiUGJGLi95atVF8gx2Z+dVddfIs0hUKEAAUDSB0oCq/DAI+y8ytTIAO/iTMPQrxTFiGPmWAr07v1wwyA+uzB6akHzEan8xixlMikfwLXhVeZ+FBSjfyBxX4afrMz/wA1f/QiwHOblOXV3ALRKpbQotlI38IHNT5dPblQ7Ndo/pLutLSqrWl0NX2GvqPPrvsMaHC2LLLlizIoWJzqcAVpY8225qevlz5XQMsGPAce4AwYMGAMZftHbvlyfh+kQ6R6K4Jb5kD5D12c5zMWDVhRzYfaP3Frf3PyHUjOcRzmqfKx1X1q1tWy0QAK9sBosxl379XUbUNZJ51qoAc78bH8PXF5unv+Rx1jlunv+RwGV/SALy0v7DfuU/6+eG/0NM1BEZdwUDEdCXSr5eTH8cKP0hb5Z1Bqwb/ChhtwTiMJgiAljNRpydfuj1wC/PcLZOGPE9FkRmNWQSrGTqLN+3XFfspn43i7m707R6qJAO4BNnxcr5+/lqhMp5MD88fC8/l58pmnCFAIiqMwbZmcKwAuiAEeNTyqjvgNhJmlgD5Z/wDypAyg9EeM8h+0pJ9Xxp+BcYiWGFXcB5TIVB57O5JPkNq99sYrIZ7NNmBmhJlmqIju2Pd94uxO5ZiSCBvXRvS7WTkj4hmmCfUyBbkRgGB0eHXGdrF7EEDz88BrxmGOaJEgWEKOciU5PQJRoLpG9gnWegGHUcgb4SD7G8Y3/YhrJEy/0f8A7saDgPCmgDBnDlq5LpqvS/XAT8a4rHloXmkvSo5DmxPJVHUk7YwPY5XeLM5t18by3tvsziTSPWii+uNXnuyMM03eyvI4FVGXJW/Pcn8BQ/tw4hySImhRSg3tQ3B1dPWvwwHPCnuJRYJUBTXmAN/YiiPQjCfj2UOsRrKqfSX3BBJtE8RWiLtUUUfK8N8vk9LbVpHw1sQD9gjkVHTy5epp9o+HvIoaOR1aMMVVDWpiABZ58tQ26OfTAMcplFjjWJb0qoUWd6Arc+eFHEoXV6ypCv3LagV1DSDadRUhZnomxu5INYZcHiZYIlewwRQ1mzYG9nqcd5TKaDIxbUztZNVSjZVHoB+8k9cBxw7LRiOIxiwsYVGO7aCBtq570p+WLmK+Ry3drp1WAW07AUpJKrt0UUPlixgOXQEUQCPI4gXh8QNiKO/PQv8AdizgwABgwYMAYW8KH1ua/wCcv/68OGWKy5MBnZWYa2DNVVYVU6g9FGAs4MQdw38I/wCCf4cHcN/CP+Cf4MBCT3J3P1RP9GT/APwf6p9D4buKzZZjt3j/AIJ/gxTk4Ox2+kzheiqUUAeVhLr54DjtIzaFCKJGu+62tgVK3R2oEg223zrEfDIJI4I0nfdbtVYkncsFLbeFRQrrXMjbEi8CoUJ5R81/f4dzipP2UDc8xN+K9TdfD64CpxvjQUaVNAcqqgRtVEbfhjKcF4iJuIwKDf1pN+0TtXLlt/ZjUz9gY3FHMT/1P8GPOCfo+iy2YjnWaVmjLEK2mjqRk3pfJjgNjjlunv8AkcdY5fp7/kcBTzcUcop1sC+YGKE/ZrLNdxj5AYMGAp/7FZSj4TqPNtv7CKrFc9gssTZF+6r0+VfuwYMBG36PcruaonyA/wDj92O4ewUCm7389PT5EYMGAvw9lYRz3+X/AHxe4bwSGFtSL4t9yT/ZdDBgwDMNjoYMGAMGDBgDHGvBgwHurHurBgwHuDBgwBgwYMAYMGDAGOdeDBgDVj3VgwYD3BgwYAwYMGA8vHDvuB6/2A48wY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8610600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0" b="1" dirty="0" smtClean="0">
                <a:solidFill>
                  <a:srgbClr val="00B050"/>
                </a:solidFill>
              </a:rPr>
              <a:t>1.What is devices </a:t>
            </a:r>
            <a:r>
              <a:rPr lang="en-US" sz="2030" b="1" dirty="0" smtClean="0"/>
              <a:t>?</a:t>
            </a:r>
          </a:p>
          <a:p>
            <a:endParaRPr lang="en-US" sz="2030" dirty="0" smtClean="0"/>
          </a:p>
          <a:p>
            <a:r>
              <a:rPr lang="en-US" sz="2030" i="1" dirty="0" smtClean="0"/>
              <a:t>2.What means hardware ?</a:t>
            </a:r>
          </a:p>
          <a:p>
            <a:endParaRPr lang="en-US" sz="2030" dirty="0" smtClean="0"/>
          </a:p>
          <a:p>
            <a:r>
              <a:rPr lang="en-US" sz="2120" b="1" i="1" dirty="0" smtClean="0">
                <a:solidFill>
                  <a:schemeClr val="accent1"/>
                </a:solidFill>
              </a:rPr>
              <a:t>3</a:t>
            </a:r>
            <a:r>
              <a:rPr lang="en-US" sz="2120" b="1" i="1" dirty="0" smtClean="0">
                <a:solidFill>
                  <a:schemeClr val="accent1"/>
                </a:solidFill>
              </a:rPr>
              <a:t>.How</a:t>
            </a:r>
            <a:r>
              <a:rPr lang="en-US" sz="2030" i="1" dirty="0" smtClean="0"/>
              <a:t> </a:t>
            </a:r>
            <a:r>
              <a:rPr lang="en-US" sz="2030" i="1" dirty="0" smtClean="0">
                <a:solidFill>
                  <a:schemeClr val="tx2"/>
                </a:solidFill>
              </a:rPr>
              <a:t>many devices in computer </a:t>
            </a:r>
            <a:r>
              <a:rPr lang="en-US" sz="2030" i="1" dirty="0" smtClean="0"/>
              <a:t>?</a:t>
            </a:r>
          </a:p>
          <a:p>
            <a:endParaRPr lang="en-US" sz="2030" dirty="0" smtClean="0"/>
          </a:p>
          <a:p>
            <a:endParaRPr lang="en-US" sz="2030" dirty="0" smtClean="0"/>
          </a:p>
          <a:p>
            <a:r>
              <a:rPr lang="en-US" sz="2030" b="1" dirty="0" smtClean="0">
                <a:solidFill>
                  <a:srgbClr val="FF0000"/>
                </a:solidFill>
              </a:rPr>
              <a:t>4</a:t>
            </a:r>
            <a:r>
              <a:rPr lang="en-US" sz="2030" b="1" dirty="0" smtClean="0">
                <a:solidFill>
                  <a:srgbClr val="FF0000"/>
                </a:solidFill>
              </a:rPr>
              <a:t>.What is computer </a:t>
            </a:r>
            <a:r>
              <a:rPr lang="en-US" sz="2030" dirty="0" smtClean="0"/>
              <a:t>? </a:t>
            </a:r>
          </a:p>
          <a:p>
            <a:endParaRPr lang="en-US" sz="203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monitor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 descr="C:\Users\General\AppData\Local\Microsoft\Windows\Temporary Internet Files\Content.IE5\S2VXOV5T\MC90032632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981200"/>
            <a:ext cx="6400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               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General\AppData\Local\Microsoft\Windows\Temporary Internet Files\Content.IE5\03MSV9GV\MP90038570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534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00B050"/>
                </a:solidFill>
              </a:rPr>
              <a:t>KEYBOARD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81" name="Picture 9" descr="C:\Users\General\AppData\Local\Microsoft\Windows\Temporary Internet Files\Content.IE5\S2VXOV5T\MP90028958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305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8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CPU</a:t>
            </a:r>
            <a:endParaRPr lang="en-U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438400"/>
            <a:ext cx="4648200" cy="3687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00" name="Picture 4" descr="C:\Users\General\AppData\Local\Microsoft\Windows\Temporary Internet Files\Content.IE5\4P45X5LB\MC90034960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4343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PRINTER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General\AppData\Local\Microsoft\Windows\Temporary Internet Files\Content.IE5\4P45X5LB\MC90028576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9429" y="2605583"/>
            <a:ext cx="1825142" cy="1646834"/>
          </a:xfrm>
          <a:prstGeom prst="rect">
            <a:avLst/>
          </a:prstGeom>
          <a:noFill/>
        </p:spPr>
      </p:pic>
      <p:pic>
        <p:nvPicPr>
          <p:cNvPr id="5123" name="Picture 3" descr="C:\Users\General\AppData\Local\Microsoft\Windows\Temporary Internet Files\Content.IE5\4P45X5LB\MC90028576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153399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264</TotalTime>
  <Words>50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Median</vt:lpstr>
      <vt:lpstr>Foundry</vt:lpstr>
      <vt:lpstr>Flow</vt:lpstr>
      <vt:lpstr>welcome</vt:lpstr>
      <vt:lpstr>Slide 2</vt:lpstr>
      <vt:lpstr>Computer devices</vt:lpstr>
      <vt:lpstr>Slide 4</vt:lpstr>
      <vt:lpstr>monitor</vt:lpstr>
      <vt:lpstr>               MOUSE</vt:lpstr>
      <vt:lpstr>                 KEYBOARD</vt:lpstr>
      <vt:lpstr>CPU</vt:lpstr>
      <vt:lpstr>PRINTER</vt:lpstr>
      <vt:lpstr>SPAKER</vt:lpstr>
      <vt:lpstr>-ডিভাইস কি জানতে পারব _ ডিভাইস কি কাজ ডিভাইস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General</dc:creator>
  <cp:lastModifiedBy>General</cp:lastModifiedBy>
  <cp:revision>43</cp:revision>
  <dcterms:created xsi:type="dcterms:W3CDTF">2013-08-01T07:46:54Z</dcterms:created>
  <dcterms:modified xsi:type="dcterms:W3CDTF">2013-08-02T06:16:23Z</dcterms:modified>
</cp:coreProperties>
</file>